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sldIdLst>
    <p:sldId id="267" r:id="rId2"/>
    <p:sldId id="268" r:id="rId3"/>
    <p:sldId id="266" r:id="rId4"/>
    <p:sldId id="256" r:id="rId5"/>
    <p:sldId id="258" r:id="rId6"/>
    <p:sldId id="262" r:id="rId7"/>
    <p:sldId id="261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C5BF7F4F-E817-40E4-929B-A69312D34648}">
          <p14:sldIdLst>
            <p14:sldId id="267"/>
            <p14:sldId id="268"/>
            <p14:sldId id="266"/>
            <p14:sldId id="256"/>
            <p14:sldId id="258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33"/>
    <a:srgbClr val="FFCCCC"/>
    <a:srgbClr val="FF99FF"/>
    <a:srgbClr val="99CC00"/>
    <a:srgbClr val="FF6699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0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15" y="2556005"/>
            <a:ext cx="5310020" cy="264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15" y="5197601"/>
            <a:ext cx="5310020" cy="151647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780123"/>
            <a:ext cx="5742008" cy="553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6" y="6594257"/>
            <a:ext cx="5824871" cy="785015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663" y="1003904"/>
            <a:ext cx="5464200" cy="509263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7379274"/>
            <a:ext cx="5823992" cy="98579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6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78853"/>
            <a:ext cx="5823992" cy="510516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204149"/>
            <a:ext cx="5823992" cy="2169304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3"/>
            <a:ext cx="5232798" cy="43230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5214493"/>
            <a:ext cx="4923168" cy="7695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217399"/>
            <a:ext cx="5823992" cy="21514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594" y="1262318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1269" y="4236910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12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3072252"/>
            <a:ext cx="5823992" cy="36282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5" y="6717470"/>
            <a:ext cx="5823112" cy="164759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3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80533"/>
            <a:ext cx="5823992" cy="1401761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09" y="2724150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09" y="3714750"/>
            <a:ext cx="1856804" cy="46503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1275" y="2724150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307" y="3714750"/>
            <a:ext cx="1856804" cy="46503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197" y="2724150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1197" y="3714750"/>
            <a:ext cx="1856804" cy="465031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0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2637620"/>
            <a:ext cx="1896785" cy="2648473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0" y="2637620"/>
            <a:ext cx="1896785" cy="2648473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6" y="2637620"/>
            <a:ext cx="1896785" cy="264847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80533"/>
            <a:ext cx="5823992" cy="1401761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9" y="5639264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683" y="2800659"/>
            <a:ext cx="1739457" cy="231537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9" y="6471645"/>
            <a:ext cx="1856804" cy="18934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68" y="5639264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56980" y="2800913"/>
            <a:ext cx="1739457" cy="232290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307" y="6471644"/>
            <a:ext cx="1857565" cy="18934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267" y="5639264"/>
            <a:ext cx="1856804" cy="832378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2581" y="2794180"/>
            <a:ext cx="1739457" cy="232164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1197" y="6471641"/>
            <a:ext cx="1856804" cy="18934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1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2977" y="880534"/>
            <a:ext cx="1285024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80534"/>
            <a:ext cx="4453241" cy="7484535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2543766"/>
            <a:ext cx="5394685" cy="2641619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4" y="5185381"/>
            <a:ext cx="5394685" cy="2176856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1" y="2502426"/>
            <a:ext cx="2846530" cy="586263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27" y="2502429"/>
            <a:ext cx="2848874" cy="5862640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" y="2557134"/>
            <a:ext cx="2840567" cy="5940932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2557134"/>
            <a:ext cx="2840567" cy="5940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803" y="2650922"/>
            <a:ext cx="2742944" cy="78705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03" y="3437978"/>
            <a:ext cx="2742944" cy="492709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0919" y="2650925"/>
            <a:ext cx="2753624" cy="78705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0919" y="3437978"/>
            <a:ext cx="2753624" cy="492709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8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6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80534"/>
            <a:ext cx="2085125" cy="263165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880534"/>
            <a:ext cx="3606707" cy="7484533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3512193"/>
            <a:ext cx="2085125" cy="485287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0" y="881000"/>
            <a:ext cx="2571110" cy="751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881000"/>
            <a:ext cx="2943507" cy="2642377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547" y="1074651"/>
            <a:ext cx="2374031" cy="709629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3523377"/>
            <a:ext cx="2943507" cy="487663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9" y="880533"/>
            <a:ext cx="5823992" cy="14017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2502429"/>
            <a:ext cx="5823992" cy="58626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849806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1" y="8498066"/>
            <a:ext cx="375348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8498066"/>
            <a:ext cx="42386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5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rgbClr val="99CC00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99CC00"/>
                </a:solidFill>
              </a:rPr>
              <a:t>26 a 29 de abril – </a:t>
            </a:r>
            <a:r>
              <a:rPr lang="pt-PT" sz="2800" dirty="0" err="1">
                <a:solidFill>
                  <a:srgbClr val="99CC00"/>
                </a:solidFill>
              </a:rPr>
              <a:t>Pav</a:t>
            </a:r>
            <a:r>
              <a:rPr lang="pt-PT" sz="2800" dirty="0">
                <a:solidFill>
                  <a:srgbClr val="99CC00"/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1" y="7873077"/>
            <a:ext cx="5988248" cy="168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99CC00"/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99CC00"/>
                </a:solidFill>
              </a:rPr>
              <a:t>Vem visitar-nos 10:20 – 16:30</a:t>
            </a:r>
          </a:p>
        </p:txBody>
      </p:sp>
      <p:pic>
        <p:nvPicPr>
          <p:cNvPr id="7" name="Picture 2" descr="http://2.bp.blogspot.com/-rg-wNUdNtRs/VO-NoFlSWqI/AAAAAAAAA0I/7z9nsK7v0MY/s1600/DSCF229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8" y="3371850"/>
            <a:ext cx="5203825" cy="3902869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 rot="19056219">
            <a:off x="849412" y="4861621"/>
            <a:ext cx="520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NÃO FALTEM!</a:t>
            </a:r>
            <a:endParaRPr lang="pt-PT" sz="54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61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chemeClr val="tx1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/>
              <a:t>26 a 29 de abril – </a:t>
            </a:r>
            <a:r>
              <a:rPr lang="pt-PT" sz="2800" dirty="0" err="1"/>
              <a:t>Pav</a:t>
            </a:r>
            <a:r>
              <a:rPr lang="pt-PT" sz="2800" dirty="0"/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1" y="7492077"/>
            <a:ext cx="598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b="1" dirty="0"/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b="1" dirty="0"/>
              <a:t>Vem visitar-nos 10:20 – 16:30</a:t>
            </a:r>
          </a:p>
        </p:txBody>
      </p:sp>
      <p:pic>
        <p:nvPicPr>
          <p:cNvPr id="9220" name="Picture 4" descr="http://ricardojchp.files.wordpress.com/2012/11/110_xvii-fimgf_dct_u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63085" r="6279" b="9770"/>
          <a:stretch/>
        </p:blipFill>
        <p:spPr bwMode="auto">
          <a:xfrm>
            <a:off x="1" y="4044027"/>
            <a:ext cx="6882116" cy="240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774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rgbClr val="99CC00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99CC00"/>
                </a:solidFill>
              </a:rPr>
              <a:t>26 a 29 de abril – </a:t>
            </a:r>
            <a:r>
              <a:rPr lang="pt-PT" sz="2800" dirty="0" err="1">
                <a:solidFill>
                  <a:srgbClr val="99CC00"/>
                </a:solidFill>
              </a:rPr>
              <a:t>Pav</a:t>
            </a:r>
            <a:r>
              <a:rPr lang="pt-PT" sz="2800" dirty="0">
                <a:solidFill>
                  <a:srgbClr val="99CC00"/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1" y="7873077"/>
            <a:ext cx="5988248" cy="168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99CC00"/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99CC00"/>
                </a:solidFill>
              </a:rPr>
              <a:t>Vem visitar-nos 10:20 – 16:30</a:t>
            </a:r>
          </a:p>
        </p:txBody>
      </p:sp>
      <p:pic>
        <p:nvPicPr>
          <p:cNvPr id="6146" name="Picture 2" descr="http://3.bp.blogspot.com/-C8vw2RZKgPc/T5RaK8uetSI/AAAAAAAABmo/WiIBJXsnHlw/s640/Blo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3157438"/>
            <a:ext cx="5842001" cy="438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304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chemeClr val="tx1">
                    <a:lumMod val="85000"/>
                  </a:schemeClr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chemeClr val="tx1">
                    <a:lumMod val="85000"/>
                  </a:schemeClr>
                </a:solidFill>
              </a:rPr>
              <a:t>26 a 29 de abril – </a:t>
            </a:r>
            <a:r>
              <a:rPr lang="pt-PT" sz="2800" dirty="0" err="1">
                <a:solidFill>
                  <a:schemeClr val="tx1">
                    <a:lumMod val="85000"/>
                  </a:schemeClr>
                </a:solidFill>
              </a:rPr>
              <a:t>Pav</a:t>
            </a:r>
            <a:r>
              <a:rPr lang="pt-PT" sz="2800" dirty="0">
                <a:solidFill>
                  <a:schemeClr val="tx1">
                    <a:lumMod val="85000"/>
                  </a:schemeClr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pic>
        <p:nvPicPr>
          <p:cNvPr id="1026" name="Picture 2" descr="http://clikaki.com.br/wp-content/uploads/2010/11/Quart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82026"/>
            <a:ext cx="6381750" cy="40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tângulo 4"/>
          <p:cNvSpPr/>
          <p:nvPr/>
        </p:nvSpPr>
        <p:spPr>
          <a:xfrm>
            <a:off x="457201" y="7663527"/>
            <a:ext cx="598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chemeClr val="tx1">
                    <a:lumMod val="85000"/>
                  </a:schemeClr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chemeClr val="tx1">
                    <a:lumMod val="85000"/>
                  </a:schemeClr>
                </a:solidFill>
              </a:rPr>
              <a:t>Vem visitar-nos 10:20 – 16:30</a:t>
            </a:r>
          </a:p>
        </p:txBody>
      </p:sp>
    </p:spTree>
    <p:extLst>
      <p:ext uri="{BB962C8B-B14F-4D97-AF65-F5344CB8AC3E}">
        <p14:creationId xmlns:p14="http://schemas.microsoft.com/office/powerpoint/2010/main" val="46671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rgbClr val="FFFF66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FF66"/>
                </a:solidFill>
              </a:rPr>
              <a:t>26 a 29 de abril – </a:t>
            </a:r>
            <a:r>
              <a:rPr lang="pt-PT" sz="2800" dirty="0" err="1">
                <a:solidFill>
                  <a:srgbClr val="FFFF66"/>
                </a:solidFill>
              </a:rPr>
              <a:t>Pav</a:t>
            </a:r>
            <a:r>
              <a:rPr lang="pt-PT" sz="2800" dirty="0">
                <a:solidFill>
                  <a:srgbClr val="FFFF66"/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0757" y="7796877"/>
            <a:ext cx="598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rgbClr val="FFFF66"/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rgbClr val="FFFF66"/>
                </a:solidFill>
              </a:rPr>
              <a:t>Vem visitar-nos 10:20 – 16:30</a:t>
            </a:r>
          </a:p>
        </p:txBody>
      </p:sp>
      <p:pic>
        <p:nvPicPr>
          <p:cNvPr id="4100" name="Picture 4" descr="https://pixabay.com/static/uploads/photo/2011/06/17/14/32/gem-79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5" y="3157438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0145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rgbClr val="FF9900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9900"/>
                </a:solidFill>
              </a:rPr>
              <a:t>26 a 29 de abril – </a:t>
            </a:r>
            <a:r>
              <a:rPr lang="pt-PT" sz="2800" dirty="0" err="1">
                <a:solidFill>
                  <a:srgbClr val="FF9900"/>
                </a:solidFill>
              </a:rPr>
              <a:t>Pav</a:t>
            </a:r>
            <a:r>
              <a:rPr lang="pt-PT" sz="2800" dirty="0">
                <a:solidFill>
                  <a:srgbClr val="FF9900"/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0757" y="7796877"/>
            <a:ext cx="598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rgbClr val="FF9900"/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dirty="0">
                <a:solidFill>
                  <a:srgbClr val="FF9900"/>
                </a:solidFill>
              </a:rPr>
              <a:t>Vem visitar-nos 10:20 – 16:30</a:t>
            </a:r>
          </a:p>
        </p:txBody>
      </p:sp>
      <p:pic>
        <p:nvPicPr>
          <p:cNvPr id="7170" name="Picture 2" descr="http://crystal-information.com/wp-content/uploads/bfi_thumb/calcite-gold-mcwx5eoqo0ft0wzuchetgkgkurzpdezwnxrqrx78g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b="4005"/>
          <a:stretch/>
        </p:blipFill>
        <p:spPr bwMode="auto">
          <a:xfrm>
            <a:off x="480757" y="2938017"/>
            <a:ext cx="5907541" cy="510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58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66700"/>
            <a:ext cx="6857999" cy="838200"/>
          </a:xfrm>
        </p:spPr>
        <p:txBody>
          <a:bodyPr>
            <a:normAutofit/>
          </a:bodyPr>
          <a:lstStyle/>
          <a:p>
            <a:r>
              <a:rPr lang="pt-PT" sz="4800" b="1" dirty="0">
                <a:solidFill>
                  <a:srgbClr val="FFCCCC"/>
                </a:solidFill>
              </a:rPr>
              <a:t>FEIRA DE MINERAIS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464" y="2328000"/>
            <a:ext cx="5826835" cy="1658876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FFCCCC"/>
                </a:solidFill>
              </a:rPr>
              <a:t>26 a 29 de abril – </a:t>
            </a:r>
            <a:r>
              <a:rPr lang="pt-PT" sz="2800" dirty="0" err="1">
                <a:solidFill>
                  <a:srgbClr val="FFCCCC"/>
                </a:solidFill>
              </a:rPr>
              <a:t>Pav</a:t>
            </a:r>
            <a:r>
              <a:rPr lang="pt-PT" sz="2800" dirty="0">
                <a:solidFill>
                  <a:srgbClr val="FFCCCC"/>
                </a:solidFill>
              </a:rPr>
              <a:t>. E – Biotério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1104900"/>
            <a:ext cx="6857999" cy="838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4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/>
              <a:t>Escola Secundária de Miraflores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201" y="7873077"/>
            <a:ext cx="598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FFCCCC"/>
                </a:solidFill>
              </a:rPr>
              <a:t>Inicia ou enriquece a tua coleção!</a:t>
            </a:r>
          </a:p>
          <a:p>
            <a:pPr algn="ctr">
              <a:lnSpc>
                <a:spcPct val="200000"/>
              </a:lnSpc>
            </a:pPr>
            <a:r>
              <a:rPr lang="pt-PT" sz="2800" b="1" dirty="0">
                <a:solidFill>
                  <a:srgbClr val="FFCCCC"/>
                </a:solidFill>
              </a:rPr>
              <a:t>Vem visitar-nos 10:20 – 16:30</a:t>
            </a:r>
          </a:p>
        </p:txBody>
      </p:sp>
      <p:pic>
        <p:nvPicPr>
          <p:cNvPr id="7" name="Picture 4" descr="http://psychoblondies.com/wp-content/uploads/2015/05/Quartzo-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29651"/>
            <a:ext cx="6191250" cy="387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3355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213</Words>
  <Application>Microsoft Office PowerPoint</Application>
  <PresentationFormat>A4 Paper (210x297 mm)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Ardósia</vt:lpstr>
      <vt:lpstr>FEIRA DE MINERAIS</vt:lpstr>
      <vt:lpstr>FEIRA DE MINERAIS</vt:lpstr>
      <vt:lpstr>FEIRA DE MINERAIS</vt:lpstr>
      <vt:lpstr>FEIRA DE MINERAIS</vt:lpstr>
      <vt:lpstr>FEIRA DE MINERAIS</vt:lpstr>
      <vt:lpstr>FEIRA DE MINERAIS</vt:lpstr>
      <vt:lpstr>FEIRA DE MINERAIS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FEIRA DE MINERAIS</dc:title>
  <dc:creator>Cristina Trigo</dc:creator>
  <cp:lastModifiedBy>Maria Alice Avelar Duarte</cp:lastModifiedBy>
  <cp:revision>9</cp:revision>
  <dcterms:created xsi:type="dcterms:W3CDTF">2016-04-20T10:46:59Z</dcterms:created>
  <dcterms:modified xsi:type="dcterms:W3CDTF">2016-04-25T22:34:13Z</dcterms:modified>
</cp:coreProperties>
</file>