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20A4914-1EA7-4A8D-9A1E-3C12DFDAC52A}" type="datetimeFigureOut">
              <a:rPr lang="pt-PT" smtClean="0"/>
              <a:t>27/06/2018</a:t>
            </a:fld>
            <a:endParaRPr lang="pt-P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E9EF92-4BB5-4642-8B83-A24A7C16AA76}" type="slidenum">
              <a:rPr lang="pt-PT" smtClean="0"/>
              <a:t>‹#›</a:t>
            </a:fld>
            <a:endParaRPr lang="pt-P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4914-1EA7-4A8D-9A1E-3C12DFDAC52A}" type="datetimeFigureOut">
              <a:rPr lang="pt-PT" smtClean="0"/>
              <a:t>27/06/2018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EF92-4BB5-4642-8B83-A24A7C16AA76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4914-1EA7-4A8D-9A1E-3C12DFDAC52A}" type="datetimeFigureOut">
              <a:rPr lang="pt-PT" smtClean="0"/>
              <a:t>27/06/2018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EF92-4BB5-4642-8B83-A24A7C16AA76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4914-1EA7-4A8D-9A1E-3C12DFDAC52A}" type="datetimeFigureOut">
              <a:rPr lang="pt-PT" smtClean="0"/>
              <a:t>27/06/2018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EF92-4BB5-4642-8B83-A24A7C16AA76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4914-1EA7-4A8D-9A1E-3C12DFDAC52A}" type="datetimeFigureOut">
              <a:rPr lang="pt-PT" smtClean="0"/>
              <a:t>27/06/2018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EF92-4BB5-4642-8B83-A24A7C16AA76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4914-1EA7-4A8D-9A1E-3C12DFDAC52A}" type="datetimeFigureOut">
              <a:rPr lang="pt-PT" smtClean="0"/>
              <a:t>27/06/2018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EF92-4BB5-4642-8B83-A24A7C16AA76}" type="slidenum">
              <a:rPr lang="pt-PT" smtClean="0"/>
              <a:t>‹#›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4914-1EA7-4A8D-9A1E-3C12DFDAC52A}" type="datetimeFigureOut">
              <a:rPr lang="pt-PT" smtClean="0"/>
              <a:t>27/06/2018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EF92-4BB5-4642-8B83-A24A7C16AA76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4914-1EA7-4A8D-9A1E-3C12DFDAC52A}" type="datetimeFigureOut">
              <a:rPr lang="pt-PT" smtClean="0"/>
              <a:t>27/06/2018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EF92-4BB5-4642-8B83-A24A7C16AA76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4914-1EA7-4A8D-9A1E-3C12DFDAC52A}" type="datetimeFigureOut">
              <a:rPr lang="pt-PT" smtClean="0"/>
              <a:t>27/06/2018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EF92-4BB5-4642-8B83-A24A7C16AA76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4914-1EA7-4A8D-9A1E-3C12DFDAC52A}" type="datetimeFigureOut">
              <a:rPr lang="pt-PT" smtClean="0"/>
              <a:t>27/06/2018</a:t>
            </a:fld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EF92-4BB5-4642-8B83-A24A7C16AA76}" type="slidenum">
              <a:rPr lang="pt-PT" smtClean="0"/>
              <a:t>‹#›</a:t>
            </a:fld>
            <a:endParaRPr lang="pt-P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A4914-1EA7-4A8D-9A1E-3C12DFDAC52A}" type="datetimeFigureOut">
              <a:rPr lang="pt-PT" smtClean="0"/>
              <a:t>27/06/2018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9EF92-4BB5-4642-8B83-A24A7C16AA76}" type="slidenum">
              <a:rPr lang="pt-PT" smtClean="0"/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20A4914-1EA7-4A8D-9A1E-3C12DFDAC52A}" type="datetimeFigureOut">
              <a:rPr lang="pt-PT" smtClean="0"/>
              <a:t>27/06/2018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E9EF92-4BB5-4642-8B83-A24A7C16AA76}" type="slidenum">
              <a:rPr lang="pt-PT" smtClean="0"/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716016" y="332656"/>
            <a:ext cx="3330704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pt-PT" sz="4900" dirty="0" err="1">
                <a:latin typeface="Baskerville Old Face" panose="02020602080505020303" pitchFamily="18" charset="0"/>
              </a:rPr>
              <a:t>Projeto</a:t>
            </a:r>
            <a:r>
              <a:rPr lang="pt-PT" sz="4900" dirty="0">
                <a:latin typeface="Baskerville Old Face" panose="02020602080505020303" pitchFamily="18" charset="0"/>
              </a:rPr>
              <a:t> Horta Pedagógica</a:t>
            </a:r>
            <a:br>
              <a:rPr lang="pt-PT" dirty="0"/>
            </a:b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6714238" y="5627425"/>
            <a:ext cx="1332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2017/2018</a:t>
            </a:r>
          </a:p>
        </p:txBody>
      </p:sp>
      <p:pic>
        <p:nvPicPr>
          <p:cNvPr id="1026" name="Imagem 18" descr="D:\Fotos Miraflores\Horta\IMG_15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01523"/>
            <a:ext cx="4543638" cy="317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979712" y="4809346"/>
            <a:ext cx="496855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1400" dirty="0"/>
              <a:t>“Podemos escolher o que semear,</a:t>
            </a:r>
          </a:p>
          <a:p>
            <a:r>
              <a:rPr lang="pt-PT" sz="1400" dirty="0"/>
              <a:t> mas somos obrigados a colher aquilo que plantamos”. </a:t>
            </a:r>
          </a:p>
          <a:p>
            <a:pPr algn="r"/>
            <a:r>
              <a:rPr lang="pt-PT" sz="1200" dirty="0"/>
              <a:t>(Provérbio chinês)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85567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9839" y="764704"/>
            <a:ext cx="7024744" cy="782960"/>
          </a:xfrm>
        </p:spPr>
        <p:txBody>
          <a:bodyPr>
            <a:normAutofit/>
          </a:bodyPr>
          <a:lstStyle/>
          <a:p>
            <a:r>
              <a:rPr lang="pt-PT" dirty="0"/>
              <a:t>Sementeira dos tomateiros</a:t>
            </a:r>
          </a:p>
        </p:txBody>
      </p:sp>
      <p:pic>
        <p:nvPicPr>
          <p:cNvPr id="2050" name="Imagem 2" descr="C:\Users\Helena\Documents\2017-18\Horta pedagógica\sementeira salsa todas\DSCN48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320" y="1556792"/>
            <a:ext cx="2968616" cy="213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m 5" descr="C:\Users\Helena\Documents\2017-18\Horta pedagógica\sementeira salsa todas\DSCN48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5" t="30022"/>
          <a:stretch>
            <a:fillRect/>
          </a:stretch>
        </p:blipFill>
        <p:spPr bwMode="auto">
          <a:xfrm>
            <a:off x="4932040" y="1556792"/>
            <a:ext cx="3152800" cy="213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Imagem 2" descr="C:\Users\Helena\Documents\2017-18\Horta pedagógica\novembro 2017 horta pedagógica\101NIKON\DSCN49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89040"/>
            <a:ext cx="2985448" cy="223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Imagem 28" descr="D:\Miraflores 2017-18\Fotos\Fotos Horta - 9 jan 2018\20180109_1552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" t="24229" r="11142"/>
          <a:stretch>
            <a:fillRect/>
          </a:stretch>
        </p:blipFill>
        <p:spPr bwMode="auto">
          <a:xfrm>
            <a:off x="4932038" y="3977093"/>
            <a:ext cx="3152802" cy="2079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383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pt-PT" dirty="0"/>
              <a:t>Plantação dos tomateiros na horta</a:t>
            </a:r>
          </a:p>
        </p:txBody>
      </p:sp>
      <p:pic>
        <p:nvPicPr>
          <p:cNvPr id="3074" name="Imagem 5" descr="C:\Users\Helena\Pictures\março 2018\IMG_20180313_1547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1" r="11707"/>
          <a:stretch>
            <a:fillRect/>
          </a:stretch>
        </p:blipFill>
        <p:spPr bwMode="auto">
          <a:xfrm>
            <a:off x="1187624" y="1916832"/>
            <a:ext cx="3317329" cy="2751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agem 17" descr="D:\Fotos Miraflores\Horta\IMG_153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28"/>
          <a:stretch/>
        </p:blipFill>
        <p:spPr bwMode="auto">
          <a:xfrm>
            <a:off x="5425580" y="1772816"/>
            <a:ext cx="303485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m 14" descr="D:\Fotos Miraflores\Horta\IMG_15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629" y="3268067"/>
            <a:ext cx="3170942" cy="30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29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685880"/>
          </a:xfrm>
        </p:spPr>
        <p:txBody>
          <a:bodyPr>
            <a:normAutofit fontScale="90000"/>
          </a:bodyPr>
          <a:lstStyle/>
          <a:p>
            <a:r>
              <a:rPr lang="pt-PT" dirty="0"/>
              <a:t>Sementeira de ervilhas</a:t>
            </a:r>
          </a:p>
        </p:txBody>
      </p:sp>
      <p:pic>
        <p:nvPicPr>
          <p:cNvPr id="4098" name="Imagem 4" descr="IMG_20180306_154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2800716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Imagem 6" descr="IMG_20180306_1541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43888"/>
            <a:ext cx="3096344" cy="245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243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pt-PT" alt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Imagem 9" descr="IMG_20180315_14244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36"/>
          <a:stretch/>
        </p:blipFill>
        <p:spPr bwMode="auto">
          <a:xfrm>
            <a:off x="5122816" y="4221088"/>
            <a:ext cx="3406995" cy="206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pt-PT" alt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1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9628" y="692696"/>
            <a:ext cx="7024744" cy="757888"/>
          </a:xfrm>
        </p:spPr>
        <p:txBody>
          <a:bodyPr/>
          <a:lstStyle/>
          <a:p>
            <a:r>
              <a:rPr lang="pt-PT" dirty="0"/>
              <a:t>Ervilheiras na horta</a:t>
            </a:r>
          </a:p>
        </p:txBody>
      </p:sp>
      <p:pic>
        <p:nvPicPr>
          <p:cNvPr id="5122" name="Imagem 16" descr="IMG_15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13037"/>
            <a:ext cx="254076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Imagem 15" descr="IMG_15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537" y="1986231"/>
            <a:ext cx="2580982" cy="343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705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pt-PT" alt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32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613872"/>
          </a:xfrm>
        </p:spPr>
        <p:txBody>
          <a:bodyPr>
            <a:normAutofit fontScale="90000"/>
          </a:bodyPr>
          <a:lstStyle/>
          <a:p>
            <a:r>
              <a:rPr lang="pt-PT" dirty="0"/>
              <a:t>Plantação dos morangueiros</a:t>
            </a:r>
          </a:p>
        </p:txBody>
      </p:sp>
      <p:pic>
        <p:nvPicPr>
          <p:cNvPr id="6146" name="Imagem 10" descr="20180227_1109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13">
            <a:off x="223115" y="1810722"/>
            <a:ext cx="3110290" cy="233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Imagem 11" descr="20180227_11135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6519" b="52745"/>
          <a:stretch>
            <a:fillRect/>
          </a:stretch>
        </p:blipFill>
        <p:spPr bwMode="auto">
          <a:xfrm rot="5400013">
            <a:off x="1900275" y="3911668"/>
            <a:ext cx="3190174" cy="159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4143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pt-PT" alt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45688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6153" name="Imagem 37" descr="20180227_11210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9" r="14088"/>
          <a:stretch/>
        </p:blipFill>
        <p:spPr bwMode="auto">
          <a:xfrm rot="5400013">
            <a:off x="3842762" y="1853993"/>
            <a:ext cx="3110691" cy="251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Imagem 29" descr="20180227_1115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82"/>
          <a:stretch>
            <a:fillRect/>
          </a:stretch>
        </p:blipFill>
        <p:spPr bwMode="auto">
          <a:xfrm rot="5400013">
            <a:off x="6088635" y="4000606"/>
            <a:ext cx="2707445" cy="242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72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541864"/>
          </a:xfrm>
        </p:spPr>
        <p:txBody>
          <a:bodyPr>
            <a:normAutofit fontScale="90000"/>
          </a:bodyPr>
          <a:lstStyle/>
          <a:p>
            <a:r>
              <a:rPr lang="pt-PT" dirty="0"/>
              <a:t>Morangueiros com flor e fruto</a:t>
            </a:r>
          </a:p>
        </p:txBody>
      </p:sp>
      <p:pic>
        <p:nvPicPr>
          <p:cNvPr id="7171" name="Imagem 23" descr="D:\Fotos Miraflores\Horta\IMG_15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5"/>
            <a:ext cx="2586038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Imagem 40" descr="D:\Fotos Miraflores\Horta\IMG_148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43"/>
          <a:stretch/>
        </p:blipFill>
        <p:spPr bwMode="auto">
          <a:xfrm>
            <a:off x="3203848" y="2636912"/>
            <a:ext cx="260291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Imagem 26" descr="D:\Fotos Miraflores\Horta\IMG_15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68" y="2399763"/>
            <a:ext cx="2972003" cy="396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66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92888" cy="973912"/>
          </a:xfrm>
        </p:spPr>
        <p:txBody>
          <a:bodyPr>
            <a:normAutofit/>
          </a:bodyPr>
          <a:lstStyle/>
          <a:p>
            <a:r>
              <a:rPr lang="pt-PT" sz="3600" dirty="0"/>
              <a:t>Feijão, cenoura, cebola e salsa</a:t>
            </a:r>
          </a:p>
        </p:txBody>
      </p:sp>
      <p:pic>
        <p:nvPicPr>
          <p:cNvPr id="8195" name="Imagem 22" descr="IMG_15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1" y="1637100"/>
            <a:ext cx="3217143" cy="241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Imagem 24" descr="IMG_154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9009" r="-1385"/>
          <a:stretch>
            <a:fillRect/>
          </a:stretch>
        </p:blipFill>
        <p:spPr bwMode="auto">
          <a:xfrm>
            <a:off x="5724128" y="1467272"/>
            <a:ext cx="2819144" cy="300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Imagem 2" descr="DSCN519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5"/>
          <a:stretch/>
        </p:blipFill>
        <p:spPr bwMode="auto">
          <a:xfrm>
            <a:off x="2442330" y="3819524"/>
            <a:ext cx="3799651" cy="241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3590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115919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810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10000" algn="l"/>
              </a:tabLst>
            </a:pPr>
            <a:endParaRPr kumimoji="0" lang="pt-PT" altLang="pt-P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99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47</TotalTime>
  <Words>58</Words>
  <Application>Microsoft Office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Baskerville Old Face</vt:lpstr>
      <vt:lpstr>Calibri</vt:lpstr>
      <vt:lpstr>Century Gothic</vt:lpstr>
      <vt:lpstr>Times New Roman</vt:lpstr>
      <vt:lpstr>Wingdings 2</vt:lpstr>
      <vt:lpstr>Austin</vt:lpstr>
      <vt:lpstr>Projeto Horta Pedagógica </vt:lpstr>
      <vt:lpstr>Sementeira dos tomateiros</vt:lpstr>
      <vt:lpstr>Plantação dos tomateiros na horta</vt:lpstr>
      <vt:lpstr>Sementeira de ervilhas</vt:lpstr>
      <vt:lpstr>Ervilheiras na horta</vt:lpstr>
      <vt:lpstr>Plantação dos morangueiros</vt:lpstr>
      <vt:lpstr>Morangueiros com flor e fruto</vt:lpstr>
      <vt:lpstr>Feijão, cenoura, cebola e salsa</vt:lpstr>
    </vt:vector>
  </TitlesOfParts>
  <Company>M. E. - GEPE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Horta Pedagógica</dc:title>
  <dc:creator>Helena Saraiva Ribeiro Trindade Magro</dc:creator>
  <cp:lastModifiedBy>Maria Alice Avelar Duarte</cp:lastModifiedBy>
  <cp:revision>8</cp:revision>
  <dcterms:created xsi:type="dcterms:W3CDTF">2018-06-27T13:02:49Z</dcterms:created>
  <dcterms:modified xsi:type="dcterms:W3CDTF">2018-06-27T22:04:14Z</dcterms:modified>
</cp:coreProperties>
</file>